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6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271-87C5-4A3D-8833-AFF0144BF6F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500-B5D7-4AC1-A401-DDFCD01E5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6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271-87C5-4A3D-8833-AFF0144BF6F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500-B5D7-4AC1-A401-DDFCD01E5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2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271-87C5-4A3D-8833-AFF0144BF6F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500-B5D7-4AC1-A401-DDFCD01E5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2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271-87C5-4A3D-8833-AFF0144BF6F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500-B5D7-4AC1-A401-DDFCD01E5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8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271-87C5-4A3D-8833-AFF0144BF6F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500-B5D7-4AC1-A401-DDFCD01E5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271-87C5-4A3D-8833-AFF0144BF6F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500-B5D7-4AC1-A401-DDFCD01E5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3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271-87C5-4A3D-8833-AFF0144BF6F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500-B5D7-4AC1-A401-DDFCD01E5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5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271-87C5-4A3D-8833-AFF0144BF6F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500-B5D7-4AC1-A401-DDFCD01E5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5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271-87C5-4A3D-8833-AFF0144BF6F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500-B5D7-4AC1-A401-DDFCD01E5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4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271-87C5-4A3D-8833-AFF0144BF6F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500-B5D7-4AC1-A401-DDFCD01E5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9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271-87C5-4A3D-8833-AFF0144BF6F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500-B5D7-4AC1-A401-DDFCD01E5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2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C271-87C5-4A3D-8833-AFF0144BF6F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1500-B5D7-4AC1-A401-DDFCD01E5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3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5562600" cy="375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8" r="21313"/>
          <a:stretch/>
        </p:blipFill>
        <p:spPr bwMode="auto">
          <a:xfrm rot="16200000">
            <a:off x="1279092" y="2557108"/>
            <a:ext cx="2879725" cy="539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562"/>
            <a:ext cx="3429000" cy="404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13022" r="24182" b="20936"/>
          <a:stretch/>
        </p:blipFill>
        <p:spPr bwMode="auto">
          <a:xfrm>
            <a:off x="5562600" y="3761681"/>
            <a:ext cx="375804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5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228600"/>
            <a:ext cx="48455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27432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55" y="2838450"/>
            <a:ext cx="33337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97595" y="-559466"/>
            <a:ext cx="2495726" cy="380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8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3374880"/>
            <a:ext cx="5715001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" y="9519"/>
            <a:ext cx="4289714" cy="336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5630"/>
            <a:ext cx="4648200" cy="339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631" y="3439174"/>
            <a:ext cx="3044969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9" y="0"/>
            <a:ext cx="5994781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6545"/>
          <a:stretch/>
        </p:blipFill>
        <p:spPr bwMode="auto">
          <a:xfrm>
            <a:off x="6096000" y="-559462"/>
            <a:ext cx="2819400" cy="455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r="6262"/>
          <a:stretch/>
        </p:blipFill>
        <p:spPr bwMode="auto">
          <a:xfrm>
            <a:off x="6127172" y="4026865"/>
            <a:ext cx="3110345" cy="273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1" r="26679"/>
          <a:stretch/>
        </p:blipFill>
        <p:spPr bwMode="auto">
          <a:xfrm rot="5400000">
            <a:off x="2080818" y="3100782"/>
            <a:ext cx="1669473" cy="537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1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" y="-11502"/>
            <a:ext cx="2281688" cy="342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" y="3581400"/>
            <a:ext cx="2348439" cy="328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5"/>
          <a:stretch/>
        </p:blipFill>
        <p:spPr bwMode="auto">
          <a:xfrm>
            <a:off x="2333447" y="259930"/>
            <a:ext cx="3610154" cy="25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b="10444"/>
          <a:stretch/>
        </p:blipFill>
        <p:spPr bwMode="auto">
          <a:xfrm>
            <a:off x="2351313" y="2912786"/>
            <a:ext cx="3592287" cy="392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05" y="34506"/>
            <a:ext cx="3177395" cy="246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14" y="3013364"/>
            <a:ext cx="2619375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2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76200"/>
            <a:ext cx="3622964" cy="271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199"/>
            <a:ext cx="3733800" cy="278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862188"/>
            <a:ext cx="3622964" cy="383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3208" y="3418345"/>
            <a:ext cx="3640282" cy="272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2"/>
          <a:stretch/>
        </p:blipFill>
        <p:spPr bwMode="auto">
          <a:xfrm>
            <a:off x="6557480" y="3603640"/>
            <a:ext cx="2586520" cy="235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70515"/>
            <a:ext cx="32004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5041"/>
            <a:ext cx="2687782" cy="268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32440"/>
            <a:ext cx="4638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"/>
          <a:stretch/>
        </p:blipFill>
        <p:spPr bwMode="auto">
          <a:xfrm>
            <a:off x="5791200" y="145041"/>
            <a:ext cx="3200400" cy="321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237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88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267200"/>
            <a:ext cx="3663221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 r="18686"/>
          <a:stretch/>
        </p:blipFill>
        <p:spPr bwMode="auto">
          <a:xfrm>
            <a:off x="152398" y="1371254"/>
            <a:ext cx="3124201" cy="265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49473"/>
            <a:ext cx="3505200" cy="262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152399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6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Kirchner</dc:creator>
  <cp:lastModifiedBy>Joshua Kirchner</cp:lastModifiedBy>
  <cp:revision>27</cp:revision>
  <dcterms:created xsi:type="dcterms:W3CDTF">2015-09-16T13:46:59Z</dcterms:created>
  <dcterms:modified xsi:type="dcterms:W3CDTF">2015-09-23T17:16:04Z</dcterms:modified>
</cp:coreProperties>
</file>