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2153815-7515-459A-9501-9B9343B99A44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90C247B-B0B2-47F1-BE6A-CEDC902D2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91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F355-F4D9-4CE3-ACB6-C14AFF862569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0E87-D847-4276-A1F6-183612A2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4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F355-F4D9-4CE3-ACB6-C14AFF862569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0E87-D847-4276-A1F6-183612A2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19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F355-F4D9-4CE3-ACB6-C14AFF862569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0E87-D847-4276-A1F6-183612A2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8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F355-F4D9-4CE3-ACB6-C14AFF862569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0E87-D847-4276-A1F6-183612A2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4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F355-F4D9-4CE3-ACB6-C14AFF862569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0E87-D847-4276-A1F6-183612A2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9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F355-F4D9-4CE3-ACB6-C14AFF862569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0E87-D847-4276-A1F6-183612A2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7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F355-F4D9-4CE3-ACB6-C14AFF862569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0E87-D847-4276-A1F6-183612A2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56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F355-F4D9-4CE3-ACB6-C14AFF862569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0E87-D847-4276-A1F6-183612A2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F355-F4D9-4CE3-ACB6-C14AFF862569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0E87-D847-4276-A1F6-183612A2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F355-F4D9-4CE3-ACB6-C14AFF862569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0E87-D847-4276-A1F6-183612A2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F355-F4D9-4CE3-ACB6-C14AFF862569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0E87-D847-4276-A1F6-183612A2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6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4F355-F4D9-4CE3-ACB6-C14AFF862569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F0E87-D847-4276-A1F6-183612A2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3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xt.colostate.edu/ptlk/1701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" y="1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80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extension.iastate.edu/forestry/iowa_trees/tree_id_photos/OAK_BUR_lea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04800"/>
            <a:ext cx="852731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37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extension.iastate.edu/forestry/iowa_trees/tree_id_photos/LOCUST_HONEY2_lea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6927"/>
            <a:ext cx="8825345" cy="662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28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potemkin.haywood.edu/hor/PLANT%20MATERIALS%20I/kentucky-coffeetree_lea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5943600" cy="592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60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924800" cy="594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07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399"/>
            <a:ext cx="8305800" cy="623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04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077200" cy="605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31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399"/>
            <a:ext cx="8382000" cy="6287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27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roop17.com/Tree_Identification/basswood_american_72d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22" y="152400"/>
            <a:ext cx="9179167" cy="662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8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esculus parviflora, _Bottle_brush_buckeye, _leaf_upper, I_GEW1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634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93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.bp.blogspot.com/-FExTMaivDW8/UZRdI2vvycI/AAAAAAAAAZM/Gh5bmGdYgz4/s1600/Betula+pendula+-+Silver+Birch+-+Warty+Birch+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28600"/>
            <a:ext cx="8572500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25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tatesymbolsusa.org/IMAGES/Kansas/cottonwoodLea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92"/>
            <a:ext cx="8991600" cy="683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34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hardwoodgenomics.org/sites/default/files/photos/GreenAshLe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089" y="381000"/>
            <a:ext cx="9235089" cy="627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ite.tapmytrees.com/images/sugar_maple_le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52400"/>
            <a:ext cx="8309113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3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extension.iastate.edu/forestry/iowa_trees/tree_id_photos/SYCAMORE_lea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1223"/>
            <a:ext cx="8840643" cy="663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5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oregonstate.edu/dept/ldplants/images/soau5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6200"/>
            <a:ext cx="8666607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49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Kirchner</dc:creator>
  <cp:lastModifiedBy>Joshua Kirchner</cp:lastModifiedBy>
  <cp:revision>5</cp:revision>
  <cp:lastPrinted>2014-09-24T17:34:35Z</cp:lastPrinted>
  <dcterms:created xsi:type="dcterms:W3CDTF">2014-09-24T16:26:48Z</dcterms:created>
  <dcterms:modified xsi:type="dcterms:W3CDTF">2014-09-25T13:14:42Z</dcterms:modified>
</cp:coreProperties>
</file>